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1" r:id="rId19"/>
    <p:sldId id="272" r:id="rId20"/>
  </p:sldIdLst>
  <p:sldSz cx="7848600" cy="5400675"/>
  <p:notesSz cx="7848600" cy="5400675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5F9"/>
    <a:srgbClr val="BAB3ED"/>
    <a:srgbClr val="E95B87"/>
    <a:srgbClr val="C88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5"/>
    <p:restoredTop sz="94649"/>
  </p:normalViewPr>
  <p:slideViewPr>
    <p:cSldViewPr>
      <p:cViewPr>
        <p:scale>
          <a:sx n="113" d="100"/>
          <a:sy n="113" d="100"/>
        </p:scale>
        <p:origin x="106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88645" y="883861"/>
            <a:ext cx="6671310" cy="1880235"/>
          </a:xfrm>
        </p:spPr>
        <p:txBody>
          <a:bodyPr anchor="b"/>
          <a:lstStyle>
            <a:lvl1pPr algn="ctr">
              <a:defRPr sz="475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981075" y="2836605"/>
            <a:ext cx="5886450" cy="1303913"/>
          </a:xfrm>
        </p:spPr>
        <p:txBody>
          <a:bodyPr/>
          <a:lstStyle>
            <a:lvl1pPr marL="0" indent="0" algn="ctr">
              <a:buNone/>
              <a:defRPr sz="1900"/>
            </a:lvl1pPr>
            <a:lvl2pPr marL="360045" indent="0" algn="ctr">
              <a:buNone/>
              <a:defRPr sz="1600"/>
            </a:lvl2pPr>
            <a:lvl3pPr marL="720090" indent="0" algn="ctr">
              <a:buNone/>
              <a:defRPr sz="1400"/>
            </a:lvl3pPr>
            <a:lvl4pPr marL="1080135" indent="0" algn="ctr">
              <a:buNone/>
              <a:defRPr sz="1250"/>
            </a:lvl4pPr>
            <a:lvl5pPr marL="1440180" indent="0" algn="ctr">
              <a:buNone/>
              <a:defRPr sz="1250"/>
            </a:lvl5pPr>
            <a:lvl6pPr marL="1800225" indent="0" algn="ctr">
              <a:buNone/>
              <a:defRPr sz="1250"/>
            </a:lvl6pPr>
            <a:lvl7pPr marL="2160270" indent="0" algn="ctr">
              <a:buNone/>
              <a:defRPr sz="1250"/>
            </a:lvl7pPr>
            <a:lvl8pPr marL="2520315" indent="0" algn="ctr">
              <a:buNone/>
              <a:defRPr sz="1250"/>
            </a:lvl8pPr>
            <a:lvl9pPr marL="2880360" indent="0" algn="ctr">
              <a:buNone/>
              <a:defRPr sz="125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5616655" y="287536"/>
            <a:ext cx="1692354" cy="4576822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539591" y="287536"/>
            <a:ext cx="4978956" cy="4576822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35504" y="1346420"/>
            <a:ext cx="6769418" cy="2246530"/>
          </a:xfrm>
        </p:spPr>
        <p:txBody>
          <a:bodyPr anchor="b"/>
          <a:lstStyle>
            <a:lvl1pPr>
              <a:defRPr sz="475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504" y="3614203"/>
            <a:ext cx="6769418" cy="118139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360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39591" y="1437680"/>
            <a:ext cx="3335655" cy="342667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973354" y="1437680"/>
            <a:ext cx="3335655" cy="342667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0613" y="287537"/>
            <a:ext cx="6769418" cy="1043881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0614" y="1323916"/>
            <a:ext cx="3320325" cy="64883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250" b="1"/>
            </a:lvl4pPr>
            <a:lvl5pPr marL="1440180" indent="0">
              <a:buNone/>
              <a:defRPr sz="1250" b="1"/>
            </a:lvl5pPr>
            <a:lvl6pPr marL="1800225" indent="0">
              <a:buNone/>
              <a:defRPr sz="1250" b="1"/>
            </a:lvl6pPr>
            <a:lvl7pPr marL="2160270" indent="0">
              <a:buNone/>
              <a:defRPr sz="1250" b="1"/>
            </a:lvl7pPr>
            <a:lvl8pPr marL="2520315" indent="0">
              <a:buNone/>
              <a:defRPr sz="1250" b="1"/>
            </a:lvl8pPr>
            <a:lvl9pPr marL="2880360" indent="0">
              <a:buNone/>
              <a:defRPr sz="125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40614" y="1972747"/>
            <a:ext cx="3320325" cy="290161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973354" y="1323916"/>
            <a:ext cx="3336677" cy="64883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250" b="1"/>
            </a:lvl4pPr>
            <a:lvl5pPr marL="1440180" indent="0">
              <a:buNone/>
              <a:defRPr sz="1250" b="1"/>
            </a:lvl5pPr>
            <a:lvl6pPr marL="1800225" indent="0">
              <a:buNone/>
              <a:defRPr sz="1250" b="1"/>
            </a:lvl6pPr>
            <a:lvl7pPr marL="2160270" indent="0">
              <a:buNone/>
              <a:defRPr sz="1250" b="1"/>
            </a:lvl7pPr>
            <a:lvl8pPr marL="2520315" indent="0">
              <a:buNone/>
              <a:defRPr sz="1250" b="1"/>
            </a:lvl8pPr>
            <a:lvl9pPr marL="2880360" indent="0">
              <a:buNone/>
              <a:defRPr sz="125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973354" y="1972747"/>
            <a:ext cx="3336677" cy="290161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0613" y="360045"/>
            <a:ext cx="2531378" cy="1260158"/>
          </a:xfrm>
        </p:spPr>
        <p:txBody>
          <a:bodyPr anchor="b"/>
          <a:lstStyle>
            <a:lvl1pPr>
              <a:defRPr sz="2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336677" y="777598"/>
            <a:ext cx="3973354" cy="3837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40613" y="1620202"/>
            <a:ext cx="2531378" cy="3001626"/>
          </a:xfrm>
        </p:spPr>
        <p:txBody>
          <a:bodyPr/>
          <a:lstStyle>
            <a:lvl1pPr marL="0" indent="0">
              <a:buNone/>
              <a:defRPr sz="1250"/>
            </a:lvl1pPr>
            <a:lvl2pPr marL="360045" indent="0">
              <a:buNone/>
              <a:defRPr sz="1100"/>
            </a:lvl2pPr>
            <a:lvl3pPr marL="720090" indent="0">
              <a:buNone/>
              <a:defRPr sz="950"/>
            </a:lvl3pPr>
            <a:lvl4pPr marL="1080135" indent="0">
              <a:buNone/>
              <a:defRPr sz="800"/>
            </a:lvl4pPr>
            <a:lvl5pPr marL="1440180" indent="0">
              <a:buNone/>
              <a:defRPr sz="800"/>
            </a:lvl5pPr>
            <a:lvl6pPr marL="1800225" indent="0">
              <a:buNone/>
              <a:defRPr sz="800"/>
            </a:lvl6pPr>
            <a:lvl7pPr marL="2160270" indent="0">
              <a:buNone/>
              <a:defRPr sz="800"/>
            </a:lvl7pPr>
            <a:lvl8pPr marL="2520315" indent="0">
              <a:buNone/>
              <a:defRPr sz="800"/>
            </a:lvl8pPr>
            <a:lvl9pPr marL="2880360" indent="0">
              <a:buNone/>
              <a:defRPr sz="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0613" y="360045"/>
            <a:ext cx="2531378" cy="1260158"/>
          </a:xfrm>
        </p:spPr>
        <p:txBody>
          <a:bodyPr anchor="b"/>
          <a:lstStyle>
            <a:lvl1pPr>
              <a:defRPr sz="2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336677" y="777598"/>
            <a:ext cx="3973354" cy="3837980"/>
          </a:xfrm>
        </p:spPr>
        <p:txBody>
          <a:bodyPr anchor="t"/>
          <a:lstStyle>
            <a:lvl1pPr marL="0" indent="0">
              <a:buNone/>
              <a:defRPr sz="2500"/>
            </a:lvl1pPr>
            <a:lvl2pPr marL="360045" indent="0">
              <a:buNone/>
              <a:defRPr sz="2200"/>
            </a:lvl2pPr>
            <a:lvl3pPr marL="720090" indent="0">
              <a:buNone/>
              <a:defRPr sz="1900"/>
            </a:lvl3pPr>
            <a:lvl4pPr marL="1080135" indent="0">
              <a:buNone/>
              <a:defRPr sz="1600"/>
            </a:lvl4pPr>
            <a:lvl5pPr marL="1440180" indent="0">
              <a:buNone/>
              <a:defRPr sz="1600"/>
            </a:lvl5pPr>
            <a:lvl6pPr marL="1800225" indent="0">
              <a:buNone/>
              <a:defRPr sz="1600"/>
            </a:lvl6pPr>
            <a:lvl7pPr marL="2160270" indent="0">
              <a:buNone/>
              <a:defRPr sz="1600"/>
            </a:lvl7pPr>
            <a:lvl8pPr marL="2520315" indent="0">
              <a:buNone/>
              <a:defRPr sz="1600"/>
            </a:lvl8pPr>
            <a:lvl9pPr marL="2880360" indent="0">
              <a:buNone/>
              <a:defRPr sz="16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40613" y="1620202"/>
            <a:ext cx="2531378" cy="3001626"/>
          </a:xfrm>
        </p:spPr>
        <p:txBody>
          <a:bodyPr/>
          <a:lstStyle>
            <a:lvl1pPr marL="0" indent="0">
              <a:buNone/>
              <a:defRPr sz="1250"/>
            </a:lvl1pPr>
            <a:lvl2pPr marL="360045" indent="0">
              <a:buNone/>
              <a:defRPr sz="1100"/>
            </a:lvl2pPr>
            <a:lvl3pPr marL="720090" indent="0">
              <a:buNone/>
              <a:defRPr sz="950"/>
            </a:lvl3pPr>
            <a:lvl4pPr marL="1080135" indent="0">
              <a:buNone/>
              <a:defRPr sz="800"/>
            </a:lvl4pPr>
            <a:lvl5pPr marL="1440180" indent="0">
              <a:buNone/>
              <a:defRPr sz="800"/>
            </a:lvl5pPr>
            <a:lvl6pPr marL="1800225" indent="0">
              <a:buNone/>
              <a:defRPr sz="800"/>
            </a:lvl6pPr>
            <a:lvl7pPr marL="2160270" indent="0">
              <a:buNone/>
              <a:defRPr sz="800"/>
            </a:lvl7pPr>
            <a:lvl8pPr marL="2520315" indent="0">
              <a:buNone/>
              <a:defRPr sz="800"/>
            </a:lvl8pPr>
            <a:lvl9pPr marL="2880360" indent="0">
              <a:buNone/>
              <a:defRPr sz="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b="9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39591" y="287537"/>
            <a:ext cx="676941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591" y="1437680"/>
            <a:ext cx="676941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39591" y="5005627"/>
            <a:ext cx="176593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5CC4F5-6C72-4148-9DB0-FF97A5091F21}" type="datetimeFigureOut">
              <a:rPr lang="fr-CH"/>
              <a:t>25.08.23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99849" y="5005627"/>
            <a:ext cx="264890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543074" y="5005627"/>
            <a:ext cx="176593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20090">
        <a:lnSpc>
          <a:spcPct val="90000"/>
        </a:lnSpc>
        <a:spcBef>
          <a:spcPts val="0"/>
        </a:spcBef>
        <a:buNone/>
        <a:defRPr sz="34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>
        <a:lnSpc>
          <a:spcPct val="90000"/>
        </a:lnSpc>
        <a:spcBef>
          <a:spcPts val="788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 b="9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 bwMode="auto">
          <a:xfrm>
            <a:off x="1300899" y="1480008"/>
            <a:ext cx="56560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2000" b="1">
                <a:solidFill>
                  <a:schemeClr val="bg1">
                    <a:lumMod val="50000"/>
                  </a:schemeClr>
                </a:solidFill>
                <a:latin typeface="Product Sans"/>
              </a:rPr>
              <a:t>PRESENTATION EN AUDITOIRE</a:t>
            </a:r>
            <a:endParaRPr/>
          </a:p>
          <a:p>
            <a:pPr>
              <a:defRPr/>
            </a:pPr>
            <a:r>
              <a:rPr lang="fr-CH" sz="2800" b="1">
                <a:latin typeface="Product Sans"/>
              </a:rPr>
              <a:t>L’AGEF, </a:t>
            </a:r>
            <a:r>
              <a:rPr lang="fr-CH" sz="2800" b="1">
                <a:highlight>
                  <a:srgbClr val="FFFF00"/>
                </a:highlight>
                <a:latin typeface="Product Sans"/>
              </a:rPr>
              <a:t>LA FS</a:t>
            </a:r>
            <a:r>
              <a:rPr lang="fr-CH" sz="2800" b="1">
                <a:latin typeface="Product Sans"/>
              </a:rPr>
              <a:t> ET LA POLITIQUE </a:t>
            </a:r>
            <a:endParaRPr/>
          </a:p>
          <a:p>
            <a:pPr>
              <a:defRPr/>
            </a:pPr>
            <a:r>
              <a:rPr lang="fr-CH" sz="2800" b="1">
                <a:latin typeface="Product Sans"/>
              </a:rPr>
              <a:t>UNIVERSITAIRE</a:t>
            </a:r>
            <a:endParaRPr/>
          </a:p>
          <a:p>
            <a:pPr>
              <a:defRPr/>
            </a:pPr>
            <a:r>
              <a:rPr lang="fr-CH" b="1">
                <a:highlight>
                  <a:srgbClr val="FFFF00"/>
                </a:highlight>
                <a:latin typeface="Product Sans"/>
              </a:rPr>
              <a:t>DATE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20877" y="282804"/>
            <a:ext cx="865135" cy="867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/>
          <p:cNvPicPr>
            <a:picLocks noChangeAspect="1"/>
          </p:cNvPicPr>
          <p:nvPr/>
        </p:nvPicPr>
        <p:blipFill>
          <a:blip r:embed="rId5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365311" y="3863255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614809" y="3863255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864307" y="3863255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113805" y="3863255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363303" y="3863255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612801" y="3863255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365311" y="4250434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614809" y="4250434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864307" y="4250434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113805" y="4250434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363303" y="4250434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612801" y="4250434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 bwMode="auto"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Notre Fachschaft</a:t>
            </a:r>
          </a:p>
        </p:txBody>
      </p:sp>
      <p:pic>
        <p:nvPicPr>
          <p:cNvPr id="111" name="Graphique 110" descr="Homme avec un remplissage uni"/>
          <p:cNvPicPr>
            <a:picLocks noChangeAspect="1"/>
          </p:cNvPicPr>
          <p:nvPr/>
        </p:nvPicPr>
        <p:blipFill>
          <a:blip r:embed="rId5"/>
          <a:srcRect l="21391" r="25129"/>
          <a:stretch/>
        </p:blipFill>
        <p:spPr bwMode="auto">
          <a:xfrm>
            <a:off x="3730911" y="2650204"/>
            <a:ext cx="207640" cy="388258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 bwMode="auto">
          <a:xfrm>
            <a:off x="4071089" y="1710180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1200">
                <a:latin typeface="Arial"/>
                <a:ea typeface="Arial Unicode MS"/>
                <a:cs typeface="Arial"/>
              </a:rPr>
              <a:t>Etudiant-es de la branche</a:t>
            </a:r>
            <a:endParaRPr/>
          </a:p>
          <a:p>
            <a:pPr>
              <a:defRPr/>
            </a:pPr>
            <a:r>
              <a:rPr lang="fr-CH" sz="1200">
                <a:latin typeface="Arial"/>
                <a:ea typeface="Arial Unicode MS"/>
                <a:cs typeface="Arial"/>
              </a:rPr>
              <a:t>Membres de la Fachschaft </a:t>
            </a:r>
            <a:r>
              <a:rPr lang="fr-CH" sz="1200">
                <a:highlight>
                  <a:srgbClr val="FFFF00"/>
                </a:highlight>
                <a:latin typeface="Arial"/>
                <a:ea typeface="Arial Unicode MS"/>
                <a:cs typeface="Arial"/>
              </a:rPr>
              <a:t>Nom</a:t>
            </a:r>
            <a:endParaRPr/>
          </a:p>
        </p:txBody>
      </p:sp>
      <p:sp>
        <p:nvSpPr>
          <p:cNvPr id="113" name="ZoneTexte 112"/>
          <p:cNvSpPr txBox="1"/>
          <p:nvPr/>
        </p:nvSpPr>
        <p:spPr bwMode="auto">
          <a:xfrm>
            <a:off x="4071089" y="2188539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1200">
                <a:latin typeface="Arial"/>
                <a:ea typeface="Arial Unicode MS"/>
                <a:cs typeface="Arial"/>
              </a:rPr>
              <a:t>Comité directeur de la </a:t>
            </a:r>
            <a:r>
              <a:rPr lang="fr-CH" sz="1200">
                <a:highlight>
                  <a:srgbClr val="FFFF00"/>
                </a:highlight>
                <a:latin typeface="Arial"/>
                <a:ea typeface="Arial Unicode MS"/>
                <a:cs typeface="Arial"/>
              </a:rPr>
              <a:t>Nom</a:t>
            </a:r>
            <a:r>
              <a:rPr lang="fr-CH" sz="1200">
                <a:latin typeface="Arial"/>
                <a:ea typeface="Arial Unicode MS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fr-CH" sz="1200">
                <a:latin typeface="Arial"/>
                <a:ea typeface="Arial Unicode MS"/>
                <a:cs typeface="Arial"/>
              </a:rPr>
              <a:t>Organisent la </a:t>
            </a:r>
            <a:r>
              <a:rPr lang="fr-CH" sz="1200">
                <a:highlight>
                  <a:srgbClr val="FFFF00"/>
                </a:highlight>
                <a:latin typeface="Arial"/>
                <a:ea typeface="Arial Unicode MS"/>
                <a:cs typeface="Arial"/>
              </a:rPr>
              <a:t>Nom</a:t>
            </a:r>
            <a:endParaRPr/>
          </a:p>
        </p:txBody>
      </p:sp>
      <p:sp>
        <p:nvSpPr>
          <p:cNvPr id="114" name="ZoneTexte 113"/>
          <p:cNvSpPr txBox="1"/>
          <p:nvPr/>
        </p:nvSpPr>
        <p:spPr bwMode="auto">
          <a:xfrm>
            <a:off x="4080888" y="2650204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1200" dirty="0">
                <a:latin typeface="Arial"/>
                <a:ea typeface="Arial Unicode MS"/>
                <a:cs typeface="Arial"/>
              </a:rPr>
              <a:t>Elu-es aux conseils </a:t>
            </a:r>
            <a:endParaRPr dirty="0"/>
          </a:p>
          <a:p>
            <a:pPr>
              <a:defRPr/>
            </a:pPr>
            <a:r>
              <a:rPr lang="fr-CH" sz="1200" dirty="0">
                <a:latin typeface="Arial"/>
                <a:ea typeface="Arial Unicode MS"/>
                <a:cs typeface="Arial"/>
              </a:rPr>
              <a:t>Représentent et défendent les étudiant-e-s</a:t>
            </a:r>
            <a:endParaRPr dirty="0"/>
          </a:p>
        </p:txBody>
      </p:sp>
      <p:pic>
        <p:nvPicPr>
          <p:cNvPr id="115" name="Image 1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pic>
        <p:nvPicPr>
          <p:cNvPr id="2" name="Graphique 23" descr="Homme avec un remplissage uni">
            <a:extLst>
              <a:ext uri="{FF2B5EF4-FFF2-40B4-BE49-F238E27FC236}">
                <a16:creationId xmlns:a16="http://schemas.microsoft.com/office/drawing/2014/main" id="{F3528F50-6D25-97B7-6494-07C93F500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3724768" y="1746931"/>
            <a:ext cx="213783" cy="352125"/>
          </a:xfrm>
          <a:prstGeom prst="rect">
            <a:avLst/>
          </a:prstGeom>
        </p:spPr>
      </p:pic>
      <p:pic>
        <p:nvPicPr>
          <p:cNvPr id="116" name="Graphique 8" descr="Homme avec un remplissage uni">
            <a:extLst>
              <a:ext uri="{FF2B5EF4-FFF2-40B4-BE49-F238E27FC236}">
                <a16:creationId xmlns:a16="http://schemas.microsoft.com/office/drawing/2014/main" id="{0A789AEC-6092-6818-294C-D8976CFF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72328" y="2523970"/>
            <a:ext cx="213783" cy="352125"/>
          </a:xfrm>
          <a:prstGeom prst="rect">
            <a:avLst/>
          </a:prstGeom>
        </p:spPr>
      </p:pic>
      <p:pic>
        <p:nvPicPr>
          <p:cNvPr id="117" name="Graphique 9" descr="Homme avec un remplissage uni">
            <a:extLst>
              <a:ext uri="{FF2B5EF4-FFF2-40B4-BE49-F238E27FC236}">
                <a16:creationId xmlns:a16="http://schemas.microsoft.com/office/drawing/2014/main" id="{19636E17-DCF5-A5BD-015A-3C031CEA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732556" y="2197450"/>
            <a:ext cx="213783" cy="352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973710" y="2407949"/>
            <a:ext cx="590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3200" b="1">
                <a:latin typeface="Product Sans"/>
              </a:rPr>
              <a:t>L’AGEF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2678" y="806399"/>
            <a:ext cx="5777147" cy="39258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E5B4689-9014-B31A-7521-2CC9C46F240A}"/>
              </a:ext>
            </a:extLst>
          </p:cNvPr>
          <p:cNvSpPr/>
          <p:nvPr/>
        </p:nvSpPr>
        <p:spPr>
          <a:xfrm>
            <a:off x="1404020" y="957231"/>
            <a:ext cx="1188132" cy="11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Rôle 1</a:t>
            </a:r>
            <a:br>
              <a:rPr lang="fr-CH" sz="1200" b="1" dirty="0">
                <a:latin typeface="☞GILROY-BOLD" pitchFamily="2" charset="77"/>
              </a:rPr>
            </a:br>
            <a:r>
              <a:rPr lang="fr-CH" sz="1200" b="1" dirty="0">
                <a:latin typeface="☞GILROY-BOLD" pitchFamily="2" charset="77"/>
              </a:rPr>
              <a:t>POLITIQUE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072D7F9-9BFB-6125-1369-46AE6F893F75}"/>
              </a:ext>
            </a:extLst>
          </p:cNvPr>
          <p:cNvSpPr/>
          <p:nvPr/>
        </p:nvSpPr>
        <p:spPr bwMode="auto">
          <a:xfrm>
            <a:off x="5184442" y="2123957"/>
            <a:ext cx="1188132" cy="11527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Rôle 2</a:t>
            </a:r>
            <a:br>
              <a:rPr lang="fr-CH" sz="1200" b="1" dirty="0">
                <a:latin typeface="☞GILROY-BOLD" pitchFamily="2" charset="77"/>
              </a:rPr>
            </a:br>
            <a:r>
              <a:rPr lang="fr-CH" sz="1200" b="1" dirty="0">
                <a:latin typeface="☞GILROY-BOLD" pitchFamily="2" charset="77"/>
              </a:rPr>
              <a:t>CULTUREL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144BC7F-C43E-ECE5-C81B-E8B1E945A9F6}"/>
              </a:ext>
            </a:extLst>
          </p:cNvPr>
          <p:cNvSpPr/>
          <p:nvPr/>
        </p:nvSpPr>
        <p:spPr bwMode="auto">
          <a:xfrm>
            <a:off x="2232112" y="3276717"/>
            <a:ext cx="1188132" cy="1152761"/>
          </a:xfrm>
          <a:prstGeom prst="ellipse">
            <a:avLst/>
          </a:prstGeom>
          <a:solidFill>
            <a:srgbClr val="E95B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Rôle 3</a:t>
            </a:r>
            <a:br>
              <a:rPr lang="fr-CH" sz="1200" b="1" dirty="0">
                <a:latin typeface="☞GILROY-BOLD" pitchFamily="2" charset="77"/>
              </a:rPr>
            </a:br>
            <a:r>
              <a:rPr lang="fr-CH" sz="1200" b="1" dirty="0">
                <a:latin typeface="☞GILROY-BOLD" pitchFamily="2" charset="77"/>
              </a:rPr>
              <a:t>SERVICES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FFD6C2-C051-0340-8E42-C96228178461}"/>
              </a:ext>
            </a:extLst>
          </p:cNvPr>
          <p:cNvSpPr txBox="1"/>
          <p:nvPr/>
        </p:nvSpPr>
        <p:spPr bwMode="auto">
          <a:xfrm>
            <a:off x="2592152" y="1162858"/>
            <a:ext cx="17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Contacts avec le </a:t>
            </a:r>
            <a:r>
              <a:rPr lang="fr-CH" sz="11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Rectorat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 l’Etat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Représentation dans les </a:t>
            </a:r>
            <a:r>
              <a:rPr lang="fr-CH" sz="11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Conseils</a:t>
            </a:r>
            <a:endParaRPr sz="11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F0A129-5105-7F1E-6604-D4273379F6A4}"/>
              </a:ext>
            </a:extLst>
          </p:cNvPr>
          <p:cNvSpPr txBox="1"/>
          <p:nvPr/>
        </p:nvSpPr>
        <p:spPr bwMode="auto">
          <a:xfrm>
            <a:off x="3554272" y="2315616"/>
            <a:ext cx="17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Projets pour la </a:t>
            </a:r>
            <a:r>
              <a:rPr lang="fr-CH" sz="11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vie académique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Soutien des </a:t>
            </a:r>
            <a:r>
              <a:rPr lang="fr-CH" sz="11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événements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des FS</a:t>
            </a:r>
            <a:endParaRPr sz="11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546E48-14BF-FB87-2FA4-AF52DE5E82F9}"/>
              </a:ext>
            </a:extLst>
          </p:cNvPr>
          <p:cNvSpPr txBox="1"/>
          <p:nvPr/>
        </p:nvSpPr>
        <p:spPr bwMode="auto">
          <a:xfrm>
            <a:off x="3441080" y="3468376"/>
            <a:ext cx="17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solidFill>
                  <a:srgbClr val="E95B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Services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pour les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étudiant·e·s</a:t>
            </a:r>
            <a:endParaRPr lang="fr-CH" sz="11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Soutien et </a:t>
            </a:r>
            <a:r>
              <a:rPr lang="fr-CH" sz="1100" dirty="0">
                <a:solidFill>
                  <a:srgbClr val="E95B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renseignements</a:t>
            </a:r>
            <a:endParaRPr sz="1100" dirty="0">
              <a:solidFill>
                <a:srgbClr val="E95B87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2124100" y="1380905"/>
            <a:ext cx="3382638" cy="263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RENSEIGNEMENTS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OFFRES ET RABAIS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VENTE DE GOODIES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AIDES ET SOUTIEN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BUS À LA LOCATION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BOURSE AUX JOBS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BOURSE AUX LIVRES</a:t>
            </a:r>
            <a:endParaRPr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C88D3530-DC1D-6BB1-0CB5-3224748E315C}"/>
              </a:ext>
            </a:extLst>
          </p:cNvPr>
          <p:cNvSpPr/>
          <p:nvPr/>
        </p:nvSpPr>
        <p:spPr>
          <a:xfrm rot="10800000">
            <a:off x="1332012" y="2480311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97FE7F-C254-60B5-5503-011AA1F1812E}"/>
              </a:ext>
            </a:extLst>
          </p:cNvPr>
          <p:cNvSpPr txBox="1"/>
          <p:nvPr/>
        </p:nvSpPr>
        <p:spPr bwMode="auto">
          <a:xfrm>
            <a:off x="1273160" y="1116161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Les Commissions thématiques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640254-AD36-2DD3-DF7B-58B669C4A7F2}"/>
              </a:ext>
            </a:extLst>
          </p:cNvPr>
          <p:cNvSpPr txBox="1"/>
          <p:nvPr/>
        </p:nvSpPr>
        <p:spPr bwMode="auto">
          <a:xfrm>
            <a:off x="1363359" y="2519716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EquOpp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5B818C-8D9F-83C9-8FFA-58A1B521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481102" y="3358945"/>
            <a:ext cx="425987" cy="616262"/>
          </a:xfrm>
          <a:prstGeom prst="rect">
            <a:avLst/>
          </a:prstGeom>
        </p:spPr>
      </p:pic>
      <p:pic>
        <p:nvPicPr>
          <p:cNvPr id="10" name="Image 9" descr="Une image contenant ciel, nuage, plein air, signe&#10;&#10;Description générée automatiquement">
            <a:extLst>
              <a:ext uri="{FF2B5EF4-FFF2-40B4-BE49-F238E27FC236}">
                <a16:creationId xmlns:a16="http://schemas.microsoft.com/office/drawing/2014/main" id="{E3A262E9-3432-07CD-C6A6-A2D3AD777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12" y="1767211"/>
            <a:ext cx="1706254" cy="713100"/>
          </a:xfrm>
          <a:prstGeom prst="round2Same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66CDF9F-F22C-D678-0BD2-525225FC06DD}"/>
              </a:ext>
            </a:extLst>
          </p:cNvPr>
          <p:cNvSpPr txBox="1"/>
          <p:nvPr/>
        </p:nvSpPr>
        <p:spPr bwMode="auto">
          <a:xfrm>
            <a:off x="1363358" y="2781864"/>
            <a:ext cx="15528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050" dirty="0">
                <a:latin typeface="+mn-ea"/>
                <a:cs typeface="Arial Unicode MS"/>
              </a:rPr>
              <a:t>La commission pour l’équité et la justice sociale de l’</a:t>
            </a:r>
            <a:r>
              <a:rPr lang="fr-CH" sz="1050" dirty="0" err="1">
                <a:latin typeface="+mn-ea"/>
                <a:cs typeface="Arial Unicode MS"/>
              </a:rPr>
              <a:t>Unifr</a:t>
            </a:r>
            <a:r>
              <a:rPr lang="fr-CH" sz="1050" dirty="0">
                <a:latin typeface="+mn-ea"/>
                <a:cs typeface="Arial Unicode MS"/>
              </a:rPr>
              <a:t>.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BC0F418C-9B7A-D165-866B-5CAF7A6EA112}"/>
              </a:ext>
            </a:extLst>
          </p:cNvPr>
          <p:cNvSpPr/>
          <p:nvPr/>
        </p:nvSpPr>
        <p:spPr bwMode="auto">
          <a:xfrm rot="10800000">
            <a:off x="3186371" y="2480311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36131A-969D-DA5D-A276-1E7457F252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" r="350"/>
          <a:stretch/>
        </p:blipFill>
        <p:spPr bwMode="auto">
          <a:xfrm>
            <a:off x="3186371" y="1767211"/>
            <a:ext cx="1706254" cy="713100"/>
          </a:xfrm>
          <a:prstGeom prst="round2Same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24AA2C-4E97-715B-730D-3C29C50C1771}"/>
              </a:ext>
            </a:extLst>
          </p:cNvPr>
          <p:cNvSpPr txBox="1"/>
          <p:nvPr/>
        </p:nvSpPr>
        <p:spPr bwMode="auto">
          <a:xfrm>
            <a:off x="3204221" y="2519716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UniKult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40C2D03-5B26-ECFC-857D-B2C636BD34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 bwMode="auto">
          <a:xfrm>
            <a:off x="3321964" y="3358945"/>
            <a:ext cx="425987" cy="61626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6212270-7E5E-3B7B-318D-F353839D78AF}"/>
              </a:ext>
            </a:extLst>
          </p:cNvPr>
          <p:cNvSpPr txBox="1"/>
          <p:nvPr/>
        </p:nvSpPr>
        <p:spPr bwMode="auto">
          <a:xfrm>
            <a:off x="3204220" y="2781864"/>
            <a:ext cx="16884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050" dirty="0">
                <a:latin typeface="+mn-ea"/>
                <a:cs typeface="Arial Unicode MS"/>
              </a:rPr>
              <a:t>La commission pour la culture et l’événementiel à l’</a:t>
            </a:r>
            <a:r>
              <a:rPr lang="fr-CH" sz="1050" dirty="0" err="1">
                <a:latin typeface="+mn-ea"/>
                <a:cs typeface="Arial Unicode MS"/>
              </a:rPr>
              <a:t>Unifr</a:t>
            </a:r>
            <a:r>
              <a:rPr lang="fr-CH" sz="1050" dirty="0">
                <a:latin typeface="+mn-ea"/>
                <a:cs typeface="Arial Unicode MS"/>
              </a:rPr>
              <a:t>.</a:t>
            </a:r>
          </a:p>
        </p:txBody>
      </p:sp>
      <p:sp>
        <p:nvSpPr>
          <p:cNvPr id="21" name="Rectangle : avec coins arrondis en haut 20">
            <a:extLst>
              <a:ext uri="{FF2B5EF4-FFF2-40B4-BE49-F238E27FC236}">
                <a16:creationId xmlns:a16="http://schemas.microsoft.com/office/drawing/2014/main" id="{14B34F22-759E-37E0-42EC-660FCBFC0A00}"/>
              </a:ext>
            </a:extLst>
          </p:cNvPr>
          <p:cNvSpPr/>
          <p:nvPr/>
        </p:nvSpPr>
        <p:spPr bwMode="auto">
          <a:xfrm rot="10800000">
            <a:off x="5038099" y="2480311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DD7077B-C81F-807D-4D5F-DCA8FAE8F8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33" r="533"/>
          <a:stretch/>
        </p:blipFill>
        <p:spPr bwMode="auto">
          <a:xfrm>
            <a:off x="5038099" y="1767211"/>
            <a:ext cx="1706254" cy="713100"/>
          </a:xfrm>
          <a:prstGeom prst="round2Same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5561564-42AD-AB88-E1A5-275E3EE950D9}"/>
              </a:ext>
            </a:extLst>
          </p:cNvPr>
          <p:cNvSpPr txBox="1"/>
          <p:nvPr/>
        </p:nvSpPr>
        <p:spPr bwMode="auto">
          <a:xfrm>
            <a:off x="5055949" y="2519716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UniPoko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E5114E6-E3CE-ABFF-6470-39087927A7AA}"/>
              </a:ext>
            </a:extLst>
          </p:cNvPr>
          <p:cNvSpPr txBox="1"/>
          <p:nvPr/>
        </p:nvSpPr>
        <p:spPr bwMode="auto">
          <a:xfrm>
            <a:off x="5055948" y="2781864"/>
            <a:ext cx="16884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050" dirty="0">
                <a:latin typeface="+mn-ea"/>
                <a:cs typeface="Arial Unicode MS"/>
              </a:rPr>
              <a:t>La commission pour la politique universitaire de l’</a:t>
            </a:r>
            <a:r>
              <a:rPr lang="fr-CH" sz="1050" dirty="0" err="1">
                <a:latin typeface="+mn-ea"/>
                <a:cs typeface="Arial Unicode MS"/>
              </a:rPr>
              <a:t>Unifr</a:t>
            </a:r>
            <a:endParaRPr lang="fr-CH" sz="1050" dirty="0">
              <a:latin typeface="+mn-ea"/>
              <a:cs typeface="Arial Unicode M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4988A68-351A-AB3C-A9DF-A361D344C786}"/>
              </a:ext>
            </a:extLst>
          </p:cNvPr>
          <p:cNvSpPr txBox="1"/>
          <p:nvPr/>
        </p:nvSpPr>
        <p:spPr bwMode="auto">
          <a:xfrm>
            <a:off x="1273159" y="1373664"/>
            <a:ext cx="560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dirty="0">
                <a:latin typeface="Arial Unicode MS"/>
                <a:ea typeface="Arial Unicode MS"/>
                <a:cs typeface="Arial Unicode MS"/>
              </a:rPr>
              <a:t>Des associations de l’AGEF poursuivant un but spécial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C22E536-FD61-FC70-93E5-4B34E286AD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 bwMode="auto">
          <a:xfrm>
            <a:off x="5148436" y="3361899"/>
            <a:ext cx="425987" cy="6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6674" y="1889410"/>
            <a:ext cx="1126287" cy="16218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2026652" y="3713302"/>
            <a:ext cx="906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AGEF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05641" y="1889409"/>
            <a:ext cx="1126287" cy="16218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>
            <a:off x="4607698" y="3713302"/>
            <a:ext cx="1539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1600" b="1" dirty="0">
                <a:highlight>
                  <a:srgbClr val="FFFF00"/>
                </a:highlight>
                <a:latin typeface="☞GILROY-BOLD" pitchFamily="2" charset="77"/>
                <a:ea typeface="Arial Unicode MS"/>
                <a:cs typeface="Arial Unicode MS"/>
              </a:rPr>
              <a:t>Fachschaft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839771" y="2122740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2800" b="1">
                <a:latin typeface="☞GILROY-BOLD" pitchFamily="2" charset="77"/>
              </a:rPr>
              <a:t>ASSEMBLEE GÉNÉRALE &amp; APÉRITIF</a:t>
            </a:r>
            <a:endParaRPr b="1">
              <a:latin typeface="☞GILROY-BOLD" pitchFamily="2" charset="77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839771" y="2587302"/>
            <a:ext cx="616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20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☞GILROY-BOLD" pitchFamily="2" charset="77"/>
              </a:rPr>
              <a:t>MARDI 26 SEPTEMBRE 18H00 G230</a:t>
            </a:r>
            <a:endParaRPr b="1" dirty="0">
              <a:latin typeface="☞GILROY-BOLD" pitchFamily="2" charset="77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679542" y="1008636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2800" b="1">
                <a:latin typeface="☞GILROY-BOLD" pitchFamily="2" charset="77"/>
              </a:rPr>
              <a:t>NEXT EVENTS</a:t>
            </a:r>
            <a:endParaRPr b="1">
              <a:latin typeface="☞GILROY-BOLD" pitchFamily="2" charset="77"/>
            </a:endParaRPr>
          </a:p>
        </p:txBody>
      </p:sp>
      <p:sp>
        <p:nvSpPr>
          <p:cNvPr id="4" name="ZoneTexte 3"/>
          <p:cNvSpPr txBox="1"/>
          <p:nvPr/>
        </p:nvSpPr>
        <p:spPr bwMode="auto">
          <a:xfrm>
            <a:off x="1679542" y="1607270"/>
            <a:ext cx="5446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>
                <a:latin typeface="Arial"/>
                <a:ea typeface="Arial Unicode MS"/>
                <a:cs typeface="Arial"/>
              </a:rPr>
              <a:t>00.00</a:t>
            </a:r>
            <a:r>
              <a:rPr lang="fr-CH" sz="1600">
                <a:latin typeface="Arial"/>
                <a:ea typeface="Arial Unicode MS"/>
                <a:cs typeface="Arial"/>
              </a:rPr>
              <a:t>	Event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CH" sz="1600" b="1">
                <a:latin typeface="Arial"/>
                <a:ea typeface="Arial Unicode MS"/>
                <a:cs typeface="Arial"/>
              </a:rPr>
              <a:t>00.00</a:t>
            </a:r>
            <a:r>
              <a:rPr lang="fr-CH" sz="1600">
                <a:latin typeface="Arial"/>
                <a:ea typeface="Arial Unicode MS"/>
                <a:cs typeface="Arial"/>
              </a:rPr>
              <a:t>	Event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839771" y="2328389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2800" b="1">
                <a:latin typeface="Product Sans"/>
              </a:rPr>
              <a:t>MERCI !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973710" y="2161728"/>
            <a:ext cx="5901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3200" b="1">
                <a:latin typeface="Product Sans"/>
              </a:rPr>
              <a:t>L’UNIVERSITÉ LA PLUS DÉMOCRATIQUE DE SUISSE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pic>
        <p:nvPicPr>
          <p:cNvPr id="5" name="Image 4" descr="Une image contenant capture d’écran, texte, diagramme, conception&#10;&#10;Description générée automatiquement">
            <a:extLst>
              <a:ext uri="{FF2B5EF4-FFF2-40B4-BE49-F238E27FC236}">
                <a16:creationId xmlns:a16="http://schemas.microsoft.com/office/drawing/2014/main" id="{5E0DC463-7000-CCD8-6FC0-41DDDABE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697" y="324073"/>
            <a:ext cx="3809206" cy="44360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428656" y="1851193"/>
            <a:ext cx="54462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Fachschaft = branche d’étude et section de l’AGEF</a:t>
            </a:r>
            <a:endParaRPr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Plusieurs branches d’études par Faculté</a:t>
            </a:r>
            <a:endParaRPr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Tous·tes</a:t>
            </a: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les </a:t>
            </a:r>
            <a:r>
              <a:rPr lang="fr-CH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étudiant·e·s</a:t>
            </a: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sont membres </a:t>
            </a:r>
            <a:endParaRPr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Peuvent élire et/ou se faire élire au Comité ou aux divers Conseils</a:t>
            </a:r>
            <a:endParaRPr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AE4124E-4242-FAB4-70D0-940883CA326E}"/>
              </a:ext>
            </a:extLst>
          </p:cNvPr>
          <p:cNvSpPr txBox="1"/>
          <p:nvPr/>
        </p:nvSpPr>
        <p:spPr bwMode="auto">
          <a:xfrm>
            <a:off x="1273160" y="1116161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Les </a:t>
            </a:r>
            <a:r>
              <a:rPr lang="fr-CH" sz="1600" b="1" dirty="0" err="1">
                <a:latin typeface="☞GILROY-BOLD" pitchFamily="2" charset="77"/>
                <a:ea typeface="Arial Unicode MS"/>
                <a:cs typeface="Arial Unicode MS"/>
              </a:rPr>
              <a:t>Fachschaften</a:t>
            </a:r>
            <a:endParaRPr lang="fr-CH" sz="16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E3C789-A967-0ABB-796A-159E0E9BED68}"/>
              </a:ext>
            </a:extLst>
          </p:cNvPr>
          <p:cNvSpPr txBox="1"/>
          <p:nvPr/>
        </p:nvSpPr>
        <p:spPr bwMode="auto">
          <a:xfrm>
            <a:off x="1273159" y="1373664"/>
            <a:ext cx="560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dirty="0">
                <a:latin typeface="Arial Unicode MS"/>
                <a:ea typeface="Arial Unicode MS"/>
                <a:cs typeface="Arial Unicode MS"/>
              </a:rPr>
              <a:t>Les branches d’étude et les sections facultaires de l’AGEF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1347381" y="2080364"/>
            <a:ext cx="577928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"/>
              </a:rPr>
              <a:t>Rôle du Comité de la Fachschaft</a:t>
            </a:r>
            <a:endParaRPr b="1" dirty="0">
              <a:latin typeface="☞GILROY-BOLD" pitchFamily="2" charset="77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600" dirty="0">
                <a:latin typeface="Arial"/>
                <a:ea typeface="Arial Unicode MS"/>
                <a:cs typeface="Arial"/>
              </a:rPr>
              <a:t>Faire le lien entre les </a:t>
            </a:r>
            <a:r>
              <a:rPr lang="fr-CH" sz="1600" dirty="0" err="1">
                <a:latin typeface="Arial"/>
                <a:ea typeface="Arial Unicode MS"/>
                <a:cs typeface="Arial"/>
              </a:rPr>
              <a:t>étudiant·e·s</a:t>
            </a:r>
            <a:r>
              <a:rPr lang="fr-CH" sz="1600" dirty="0">
                <a:latin typeface="Arial"/>
                <a:ea typeface="Arial Unicode MS"/>
                <a:cs typeface="Arial"/>
              </a:rPr>
              <a:t> et le Décanat </a:t>
            </a:r>
            <a:endParaRPr dirty="0"/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600" dirty="0">
                <a:latin typeface="Arial"/>
                <a:ea typeface="Arial Unicode MS"/>
                <a:cs typeface="Arial"/>
              </a:rPr>
              <a:t>Gérer l’organisation d’événements </a:t>
            </a:r>
            <a:endParaRPr dirty="0"/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600" dirty="0">
                <a:latin typeface="Arial"/>
                <a:ea typeface="Arial Unicode MS"/>
                <a:cs typeface="Arial"/>
              </a:rPr>
              <a:t>Gérer sa représentation politique au sein des Conseils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 bwMode="auto">
          <a:xfrm>
            <a:off x="1333584" y="1750222"/>
            <a:ext cx="5181432" cy="1900230"/>
            <a:chOff x="1379624" y="1633364"/>
            <a:chExt cx="6828655" cy="3038346"/>
          </a:xfrm>
        </p:grpSpPr>
        <p:pic>
          <p:nvPicPr>
            <p:cNvPr id="5" name="Graphique 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1633364"/>
              <a:ext cx="281747" cy="563026"/>
            </a:xfrm>
            <a:prstGeom prst="rect">
              <a:avLst/>
            </a:prstGeom>
          </p:spPr>
        </p:pic>
        <p:pic>
          <p:nvPicPr>
            <p:cNvPr id="6" name="Graphique 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1633364"/>
              <a:ext cx="281747" cy="563026"/>
            </a:xfrm>
            <a:prstGeom prst="rect">
              <a:avLst/>
            </a:prstGeom>
          </p:spPr>
        </p:pic>
        <p:pic>
          <p:nvPicPr>
            <p:cNvPr id="7" name="Graphique 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1633364"/>
              <a:ext cx="281747" cy="563026"/>
            </a:xfrm>
            <a:prstGeom prst="rect">
              <a:avLst/>
            </a:prstGeom>
          </p:spPr>
        </p:pic>
        <p:pic>
          <p:nvPicPr>
            <p:cNvPr id="8" name="Graphique 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1633364"/>
              <a:ext cx="281747" cy="563026"/>
            </a:xfrm>
            <a:prstGeom prst="rect">
              <a:avLst/>
            </a:prstGeom>
          </p:spPr>
        </p:pic>
        <p:pic>
          <p:nvPicPr>
            <p:cNvPr id="9" name="Graphique 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1633364"/>
              <a:ext cx="281747" cy="563026"/>
            </a:xfrm>
            <a:prstGeom prst="rect">
              <a:avLst/>
            </a:prstGeom>
          </p:spPr>
        </p:pic>
        <p:pic>
          <p:nvPicPr>
            <p:cNvPr id="10" name="Graphique 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1633364"/>
              <a:ext cx="281747" cy="563026"/>
            </a:xfrm>
            <a:prstGeom prst="rect">
              <a:avLst/>
            </a:prstGeom>
          </p:spPr>
        </p:pic>
        <p:pic>
          <p:nvPicPr>
            <p:cNvPr id="11" name="Graphique 1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1633364"/>
              <a:ext cx="281747" cy="563026"/>
            </a:xfrm>
            <a:prstGeom prst="rect">
              <a:avLst/>
            </a:prstGeom>
          </p:spPr>
        </p:pic>
        <p:pic>
          <p:nvPicPr>
            <p:cNvPr id="12" name="Graphique 1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1633364"/>
              <a:ext cx="281747" cy="563026"/>
            </a:xfrm>
            <a:prstGeom prst="rect">
              <a:avLst/>
            </a:prstGeom>
          </p:spPr>
        </p:pic>
        <p:pic>
          <p:nvPicPr>
            <p:cNvPr id="13" name="Graphique 1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1633364"/>
              <a:ext cx="281747" cy="563026"/>
            </a:xfrm>
            <a:prstGeom prst="rect">
              <a:avLst/>
            </a:prstGeom>
          </p:spPr>
        </p:pic>
        <p:pic>
          <p:nvPicPr>
            <p:cNvPr id="14" name="Graphique 1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1633364"/>
              <a:ext cx="281747" cy="563026"/>
            </a:xfrm>
            <a:prstGeom prst="rect">
              <a:avLst/>
            </a:prstGeom>
          </p:spPr>
        </p:pic>
        <p:pic>
          <p:nvPicPr>
            <p:cNvPr id="15" name="Graphique 1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1633364"/>
              <a:ext cx="281747" cy="563026"/>
            </a:xfrm>
            <a:prstGeom prst="rect">
              <a:avLst/>
            </a:prstGeom>
          </p:spPr>
        </p:pic>
        <p:pic>
          <p:nvPicPr>
            <p:cNvPr id="16" name="Graphique 1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1633364"/>
              <a:ext cx="281747" cy="563026"/>
            </a:xfrm>
            <a:prstGeom prst="rect">
              <a:avLst/>
            </a:prstGeom>
          </p:spPr>
        </p:pic>
        <p:pic>
          <p:nvPicPr>
            <p:cNvPr id="17" name="Graphique 1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1633364"/>
              <a:ext cx="281747" cy="563026"/>
            </a:xfrm>
            <a:prstGeom prst="rect">
              <a:avLst/>
            </a:prstGeom>
          </p:spPr>
        </p:pic>
        <p:pic>
          <p:nvPicPr>
            <p:cNvPr id="18" name="Graphique 1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1633364"/>
              <a:ext cx="281747" cy="563026"/>
            </a:xfrm>
            <a:prstGeom prst="rect">
              <a:avLst/>
            </a:prstGeom>
          </p:spPr>
        </p:pic>
        <p:pic>
          <p:nvPicPr>
            <p:cNvPr id="19" name="Graphique 1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1633364"/>
              <a:ext cx="281747" cy="563026"/>
            </a:xfrm>
            <a:prstGeom prst="rect">
              <a:avLst/>
            </a:prstGeom>
          </p:spPr>
        </p:pic>
        <p:pic>
          <p:nvPicPr>
            <p:cNvPr id="20" name="Graphique 1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1633364"/>
              <a:ext cx="281747" cy="563026"/>
            </a:xfrm>
            <a:prstGeom prst="rect">
              <a:avLst/>
            </a:prstGeom>
          </p:spPr>
        </p:pic>
        <p:pic>
          <p:nvPicPr>
            <p:cNvPr id="21" name="Graphique 2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2251951"/>
              <a:ext cx="281747" cy="563026"/>
            </a:xfrm>
            <a:prstGeom prst="rect">
              <a:avLst/>
            </a:prstGeom>
          </p:spPr>
        </p:pic>
        <p:pic>
          <p:nvPicPr>
            <p:cNvPr id="22" name="Graphique 2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2251951"/>
              <a:ext cx="281747" cy="563026"/>
            </a:xfrm>
            <a:prstGeom prst="rect">
              <a:avLst/>
            </a:prstGeom>
          </p:spPr>
        </p:pic>
        <p:pic>
          <p:nvPicPr>
            <p:cNvPr id="23" name="Graphique 2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2251951"/>
              <a:ext cx="281747" cy="563026"/>
            </a:xfrm>
            <a:prstGeom prst="rect">
              <a:avLst/>
            </a:prstGeom>
          </p:spPr>
        </p:pic>
        <p:pic>
          <p:nvPicPr>
            <p:cNvPr id="24" name="Graphique 2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2251951"/>
              <a:ext cx="281747" cy="563026"/>
            </a:xfrm>
            <a:prstGeom prst="rect">
              <a:avLst/>
            </a:prstGeom>
          </p:spPr>
        </p:pic>
        <p:pic>
          <p:nvPicPr>
            <p:cNvPr id="25" name="Graphique 2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2251951"/>
              <a:ext cx="281747" cy="563026"/>
            </a:xfrm>
            <a:prstGeom prst="rect">
              <a:avLst/>
            </a:prstGeom>
          </p:spPr>
        </p:pic>
        <p:pic>
          <p:nvPicPr>
            <p:cNvPr id="26" name="Graphique 2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2251951"/>
              <a:ext cx="281747" cy="563026"/>
            </a:xfrm>
            <a:prstGeom prst="rect">
              <a:avLst/>
            </a:prstGeom>
          </p:spPr>
        </p:pic>
        <p:pic>
          <p:nvPicPr>
            <p:cNvPr id="27" name="Graphique 2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2251951"/>
              <a:ext cx="281747" cy="563026"/>
            </a:xfrm>
            <a:prstGeom prst="rect">
              <a:avLst/>
            </a:prstGeom>
          </p:spPr>
        </p:pic>
        <p:pic>
          <p:nvPicPr>
            <p:cNvPr id="28" name="Graphique 2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2251951"/>
              <a:ext cx="281747" cy="563026"/>
            </a:xfrm>
            <a:prstGeom prst="rect">
              <a:avLst/>
            </a:prstGeom>
          </p:spPr>
        </p:pic>
        <p:pic>
          <p:nvPicPr>
            <p:cNvPr id="29" name="Graphique 2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2251951"/>
              <a:ext cx="281747" cy="563026"/>
            </a:xfrm>
            <a:prstGeom prst="rect">
              <a:avLst/>
            </a:prstGeom>
          </p:spPr>
        </p:pic>
        <p:pic>
          <p:nvPicPr>
            <p:cNvPr id="30" name="Graphique 2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2251951"/>
              <a:ext cx="281747" cy="563026"/>
            </a:xfrm>
            <a:prstGeom prst="rect">
              <a:avLst/>
            </a:prstGeom>
          </p:spPr>
        </p:pic>
        <p:pic>
          <p:nvPicPr>
            <p:cNvPr id="31" name="Graphique 3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2251951"/>
              <a:ext cx="281747" cy="563026"/>
            </a:xfrm>
            <a:prstGeom prst="rect">
              <a:avLst/>
            </a:prstGeom>
          </p:spPr>
        </p:pic>
        <p:pic>
          <p:nvPicPr>
            <p:cNvPr id="32" name="Graphique 3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2251951"/>
              <a:ext cx="281747" cy="563026"/>
            </a:xfrm>
            <a:prstGeom prst="rect">
              <a:avLst/>
            </a:prstGeom>
          </p:spPr>
        </p:pic>
        <p:pic>
          <p:nvPicPr>
            <p:cNvPr id="33" name="Graphique 3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2251951"/>
              <a:ext cx="281747" cy="563026"/>
            </a:xfrm>
            <a:prstGeom prst="rect">
              <a:avLst/>
            </a:prstGeom>
          </p:spPr>
        </p:pic>
        <p:pic>
          <p:nvPicPr>
            <p:cNvPr id="34" name="Graphique 3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2251951"/>
              <a:ext cx="281747" cy="563026"/>
            </a:xfrm>
            <a:prstGeom prst="rect">
              <a:avLst/>
            </a:prstGeom>
          </p:spPr>
        </p:pic>
        <p:pic>
          <p:nvPicPr>
            <p:cNvPr id="35" name="Graphique 3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2251951"/>
              <a:ext cx="281747" cy="563026"/>
            </a:xfrm>
            <a:prstGeom prst="rect">
              <a:avLst/>
            </a:prstGeom>
          </p:spPr>
        </p:pic>
        <p:pic>
          <p:nvPicPr>
            <p:cNvPr id="36" name="Graphique 3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2251951"/>
              <a:ext cx="281747" cy="563026"/>
            </a:xfrm>
            <a:prstGeom prst="rect">
              <a:avLst/>
            </a:prstGeom>
          </p:spPr>
        </p:pic>
        <p:pic>
          <p:nvPicPr>
            <p:cNvPr id="37" name="Graphique 3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2870538"/>
              <a:ext cx="281747" cy="563026"/>
            </a:xfrm>
            <a:prstGeom prst="rect">
              <a:avLst/>
            </a:prstGeom>
          </p:spPr>
        </p:pic>
        <p:pic>
          <p:nvPicPr>
            <p:cNvPr id="38" name="Graphique 3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2870538"/>
              <a:ext cx="281747" cy="563026"/>
            </a:xfrm>
            <a:prstGeom prst="rect">
              <a:avLst/>
            </a:prstGeom>
          </p:spPr>
        </p:pic>
        <p:pic>
          <p:nvPicPr>
            <p:cNvPr id="39" name="Graphique 3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2870538"/>
              <a:ext cx="281747" cy="563026"/>
            </a:xfrm>
            <a:prstGeom prst="rect">
              <a:avLst/>
            </a:prstGeom>
          </p:spPr>
        </p:pic>
        <p:pic>
          <p:nvPicPr>
            <p:cNvPr id="40" name="Graphique 3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2870538"/>
              <a:ext cx="281747" cy="563026"/>
            </a:xfrm>
            <a:prstGeom prst="rect">
              <a:avLst/>
            </a:prstGeom>
          </p:spPr>
        </p:pic>
        <p:pic>
          <p:nvPicPr>
            <p:cNvPr id="41" name="Graphique 4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2870538"/>
              <a:ext cx="281747" cy="563026"/>
            </a:xfrm>
            <a:prstGeom prst="rect">
              <a:avLst/>
            </a:prstGeom>
          </p:spPr>
        </p:pic>
        <p:pic>
          <p:nvPicPr>
            <p:cNvPr id="42" name="Graphique 4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2870538"/>
              <a:ext cx="281747" cy="563026"/>
            </a:xfrm>
            <a:prstGeom prst="rect">
              <a:avLst/>
            </a:prstGeom>
          </p:spPr>
        </p:pic>
        <p:pic>
          <p:nvPicPr>
            <p:cNvPr id="43" name="Graphique 4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2870538"/>
              <a:ext cx="281747" cy="563026"/>
            </a:xfrm>
            <a:prstGeom prst="rect">
              <a:avLst/>
            </a:prstGeom>
          </p:spPr>
        </p:pic>
        <p:pic>
          <p:nvPicPr>
            <p:cNvPr id="44" name="Graphique 4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2870538"/>
              <a:ext cx="281747" cy="563026"/>
            </a:xfrm>
            <a:prstGeom prst="rect">
              <a:avLst/>
            </a:prstGeom>
          </p:spPr>
        </p:pic>
        <p:pic>
          <p:nvPicPr>
            <p:cNvPr id="45" name="Graphique 4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2870538"/>
              <a:ext cx="281747" cy="563026"/>
            </a:xfrm>
            <a:prstGeom prst="rect">
              <a:avLst/>
            </a:prstGeom>
          </p:spPr>
        </p:pic>
        <p:pic>
          <p:nvPicPr>
            <p:cNvPr id="46" name="Graphique 4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2870538"/>
              <a:ext cx="281747" cy="563026"/>
            </a:xfrm>
            <a:prstGeom prst="rect">
              <a:avLst/>
            </a:prstGeom>
          </p:spPr>
        </p:pic>
        <p:pic>
          <p:nvPicPr>
            <p:cNvPr id="47" name="Graphique 4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2870538"/>
              <a:ext cx="281747" cy="563026"/>
            </a:xfrm>
            <a:prstGeom prst="rect">
              <a:avLst/>
            </a:prstGeom>
          </p:spPr>
        </p:pic>
        <p:pic>
          <p:nvPicPr>
            <p:cNvPr id="48" name="Graphique 4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2870538"/>
              <a:ext cx="281747" cy="563026"/>
            </a:xfrm>
            <a:prstGeom prst="rect">
              <a:avLst/>
            </a:prstGeom>
          </p:spPr>
        </p:pic>
        <p:pic>
          <p:nvPicPr>
            <p:cNvPr id="49" name="Graphique 4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2870538"/>
              <a:ext cx="281747" cy="563026"/>
            </a:xfrm>
            <a:prstGeom prst="rect">
              <a:avLst/>
            </a:prstGeom>
          </p:spPr>
        </p:pic>
        <p:pic>
          <p:nvPicPr>
            <p:cNvPr id="50" name="Graphique 4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2870538"/>
              <a:ext cx="281747" cy="563026"/>
            </a:xfrm>
            <a:prstGeom prst="rect">
              <a:avLst/>
            </a:prstGeom>
          </p:spPr>
        </p:pic>
        <p:pic>
          <p:nvPicPr>
            <p:cNvPr id="51" name="Graphique 5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2870538"/>
              <a:ext cx="281747" cy="563026"/>
            </a:xfrm>
            <a:prstGeom prst="rect">
              <a:avLst/>
            </a:prstGeom>
          </p:spPr>
        </p:pic>
        <p:pic>
          <p:nvPicPr>
            <p:cNvPr id="52" name="Graphique 5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2870538"/>
              <a:ext cx="281747" cy="563026"/>
            </a:xfrm>
            <a:prstGeom prst="rect">
              <a:avLst/>
            </a:prstGeom>
          </p:spPr>
        </p:pic>
        <p:pic>
          <p:nvPicPr>
            <p:cNvPr id="53" name="Graphique 5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3489611"/>
              <a:ext cx="281747" cy="563026"/>
            </a:xfrm>
            <a:prstGeom prst="rect">
              <a:avLst/>
            </a:prstGeom>
          </p:spPr>
        </p:pic>
        <p:pic>
          <p:nvPicPr>
            <p:cNvPr id="54" name="Graphique 5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3489611"/>
              <a:ext cx="281747" cy="563026"/>
            </a:xfrm>
            <a:prstGeom prst="rect">
              <a:avLst/>
            </a:prstGeom>
          </p:spPr>
        </p:pic>
        <p:pic>
          <p:nvPicPr>
            <p:cNvPr id="55" name="Graphique 5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3489611"/>
              <a:ext cx="281747" cy="563026"/>
            </a:xfrm>
            <a:prstGeom prst="rect">
              <a:avLst/>
            </a:prstGeom>
          </p:spPr>
        </p:pic>
        <p:pic>
          <p:nvPicPr>
            <p:cNvPr id="56" name="Graphique 5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3489611"/>
              <a:ext cx="281747" cy="563026"/>
            </a:xfrm>
            <a:prstGeom prst="rect">
              <a:avLst/>
            </a:prstGeom>
          </p:spPr>
        </p:pic>
        <p:pic>
          <p:nvPicPr>
            <p:cNvPr id="57" name="Graphique 5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3489611"/>
              <a:ext cx="281747" cy="563026"/>
            </a:xfrm>
            <a:prstGeom prst="rect">
              <a:avLst/>
            </a:prstGeom>
          </p:spPr>
        </p:pic>
        <p:pic>
          <p:nvPicPr>
            <p:cNvPr id="58" name="Graphique 5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3489611"/>
              <a:ext cx="281747" cy="563026"/>
            </a:xfrm>
            <a:prstGeom prst="rect">
              <a:avLst/>
            </a:prstGeom>
          </p:spPr>
        </p:pic>
        <p:pic>
          <p:nvPicPr>
            <p:cNvPr id="59" name="Graphique 5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3489611"/>
              <a:ext cx="281747" cy="563026"/>
            </a:xfrm>
            <a:prstGeom prst="rect">
              <a:avLst/>
            </a:prstGeom>
          </p:spPr>
        </p:pic>
        <p:pic>
          <p:nvPicPr>
            <p:cNvPr id="60" name="Graphique 5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3489611"/>
              <a:ext cx="281747" cy="563026"/>
            </a:xfrm>
            <a:prstGeom prst="rect">
              <a:avLst/>
            </a:prstGeom>
          </p:spPr>
        </p:pic>
        <p:pic>
          <p:nvPicPr>
            <p:cNvPr id="61" name="Graphique 6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3489611"/>
              <a:ext cx="281747" cy="563026"/>
            </a:xfrm>
            <a:prstGeom prst="rect">
              <a:avLst/>
            </a:prstGeom>
          </p:spPr>
        </p:pic>
        <p:pic>
          <p:nvPicPr>
            <p:cNvPr id="62" name="Graphique 6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3489611"/>
              <a:ext cx="281747" cy="563026"/>
            </a:xfrm>
            <a:prstGeom prst="rect">
              <a:avLst/>
            </a:prstGeom>
          </p:spPr>
        </p:pic>
        <p:pic>
          <p:nvPicPr>
            <p:cNvPr id="63" name="Graphique 6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3489611"/>
              <a:ext cx="281747" cy="563026"/>
            </a:xfrm>
            <a:prstGeom prst="rect">
              <a:avLst/>
            </a:prstGeom>
          </p:spPr>
        </p:pic>
        <p:pic>
          <p:nvPicPr>
            <p:cNvPr id="64" name="Graphique 6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3489611"/>
              <a:ext cx="281747" cy="563026"/>
            </a:xfrm>
            <a:prstGeom prst="rect">
              <a:avLst/>
            </a:prstGeom>
          </p:spPr>
        </p:pic>
        <p:pic>
          <p:nvPicPr>
            <p:cNvPr id="65" name="Graphique 6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3489611"/>
              <a:ext cx="281747" cy="563026"/>
            </a:xfrm>
            <a:prstGeom prst="rect">
              <a:avLst/>
            </a:prstGeom>
          </p:spPr>
        </p:pic>
        <p:pic>
          <p:nvPicPr>
            <p:cNvPr id="66" name="Graphique 6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3489611"/>
              <a:ext cx="281747" cy="563026"/>
            </a:xfrm>
            <a:prstGeom prst="rect">
              <a:avLst/>
            </a:prstGeom>
          </p:spPr>
        </p:pic>
        <p:pic>
          <p:nvPicPr>
            <p:cNvPr id="67" name="Graphique 6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3489611"/>
              <a:ext cx="281747" cy="563026"/>
            </a:xfrm>
            <a:prstGeom prst="rect">
              <a:avLst/>
            </a:prstGeom>
          </p:spPr>
        </p:pic>
        <p:pic>
          <p:nvPicPr>
            <p:cNvPr id="68" name="Graphique 6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3489611"/>
              <a:ext cx="281747" cy="563026"/>
            </a:xfrm>
            <a:prstGeom prst="rect">
              <a:avLst/>
            </a:prstGeom>
          </p:spPr>
        </p:pic>
        <p:pic>
          <p:nvPicPr>
            <p:cNvPr id="69" name="Graphique 6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4108684"/>
              <a:ext cx="281747" cy="563026"/>
            </a:xfrm>
            <a:prstGeom prst="rect">
              <a:avLst/>
            </a:prstGeom>
          </p:spPr>
        </p:pic>
        <p:pic>
          <p:nvPicPr>
            <p:cNvPr id="70" name="Graphique 6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4108684"/>
              <a:ext cx="281747" cy="563026"/>
            </a:xfrm>
            <a:prstGeom prst="rect">
              <a:avLst/>
            </a:prstGeom>
          </p:spPr>
        </p:pic>
        <p:pic>
          <p:nvPicPr>
            <p:cNvPr id="71" name="Graphique 7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4108684"/>
              <a:ext cx="281747" cy="563026"/>
            </a:xfrm>
            <a:prstGeom prst="rect">
              <a:avLst/>
            </a:prstGeom>
          </p:spPr>
        </p:pic>
        <p:pic>
          <p:nvPicPr>
            <p:cNvPr id="72" name="Graphique 7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4108684"/>
              <a:ext cx="281747" cy="563026"/>
            </a:xfrm>
            <a:prstGeom prst="rect">
              <a:avLst/>
            </a:prstGeom>
          </p:spPr>
        </p:pic>
        <p:pic>
          <p:nvPicPr>
            <p:cNvPr id="73" name="Graphique 7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4108684"/>
              <a:ext cx="281747" cy="563026"/>
            </a:xfrm>
            <a:prstGeom prst="rect">
              <a:avLst/>
            </a:prstGeom>
          </p:spPr>
        </p:pic>
        <p:pic>
          <p:nvPicPr>
            <p:cNvPr id="74" name="Graphique 7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4108684"/>
              <a:ext cx="281747" cy="563026"/>
            </a:xfrm>
            <a:prstGeom prst="rect">
              <a:avLst/>
            </a:prstGeom>
          </p:spPr>
        </p:pic>
        <p:pic>
          <p:nvPicPr>
            <p:cNvPr id="75" name="Graphique 7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4108684"/>
              <a:ext cx="281747" cy="563026"/>
            </a:xfrm>
            <a:prstGeom prst="rect">
              <a:avLst/>
            </a:prstGeom>
          </p:spPr>
        </p:pic>
        <p:pic>
          <p:nvPicPr>
            <p:cNvPr id="76" name="Graphique 7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4108684"/>
              <a:ext cx="281747" cy="563026"/>
            </a:xfrm>
            <a:prstGeom prst="rect">
              <a:avLst/>
            </a:prstGeom>
          </p:spPr>
        </p:pic>
        <p:pic>
          <p:nvPicPr>
            <p:cNvPr id="77" name="Graphique 7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4108684"/>
              <a:ext cx="281747" cy="563026"/>
            </a:xfrm>
            <a:prstGeom prst="rect">
              <a:avLst/>
            </a:prstGeom>
          </p:spPr>
        </p:pic>
        <p:pic>
          <p:nvPicPr>
            <p:cNvPr id="78" name="Graphique 7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4108684"/>
              <a:ext cx="281747" cy="563026"/>
            </a:xfrm>
            <a:prstGeom prst="rect">
              <a:avLst/>
            </a:prstGeom>
          </p:spPr>
        </p:pic>
        <p:pic>
          <p:nvPicPr>
            <p:cNvPr id="79" name="Graphique 7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4108684"/>
              <a:ext cx="281747" cy="563026"/>
            </a:xfrm>
            <a:prstGeom prst="rect">
              <a:avLst/>
            </a:prstGeom>
          </p:spPr>
        </p:pic>
        <p:pic>
          <p:nvPicPr>
            <p:cNvPr id="80" name="Graphique 7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4108684"/>
              <a:ext cx="281747" cy="563026"/>
            </a:xfrm>
            <a:prstGeom prst="rect">
              <a:avLst/>
            </a:prstGeom>
          </p:spPr>
        </p:pic>
        <p:pic>
          <p:nvPicPr>
            <p:cNvPr id="81" name="Graphique 8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4108684"/>
              <a:ext cx="281747" cy="563026"/>
            </a:xfrm>
            <a:prstGeom prst="rect">
              <a:avLst/>
            </a:prstGeom>
          </p:spPr>
        </p:pic>
        <p:pic>
          <p:nvPicPr>
            <p:cNvPr id="82" name="Graphique 8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4108684"/>
              <a:ext cx="281747" cy="563026"/>
            </a:xfrm>
            <a:prstGeom prst="rect">
              <a:avLst/>
            </a:prstGeom>
          </p:spPr>
        </p:pic>
        <p:pic>
          <p:nvPicPr>
            <p:cNvPr id="83" name="Graphique 8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4108684"/>
              <a:ext cx="281747" cy="563026"/>
            </a:xfrm>
            <a:prstGeom prst="rect">
              <a:avLst/>
            </a:prstGeom>
          </p:spPr>
        </p:pic>
        <p:pic>
          <p:nvPicPr>
            <p:cNvPr id="84" name="Graphique 8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4108684"/>
              <a:ext cx="281747" cy="563026"/>
            </a:xfrm>
            <a:prstGeom prst="rect">
              <a:avLst/>
            </a:prstGeom>
          </p:spPr>
        </p:pic>
        <p:pic>
          <p:nvPicPr>
            <p:cNvPr id="85" name="Graphique 8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1633364"/>
              <a:ext cx="281747" cy="563026"/>
            </a:xfrm>
            <a:prstGeom prst="rect">
              <a:avLst/>
            </a:prstGeom>
          </p:spPr>
        </p:pic>
        <p:pic>
          <p:nvPicPr>
            <p:cNvPr id="86" name="Graphique 8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1633364"/>
              <a:ext cx="281747" cy="563026"/>
            </a:xfrm>
            <a:prstGeom prst="rect">
              <a:avLst/>
            </a:prstGeom>
          </p:spPr>
        </p:pic>
        <p:pic>
          <p:nvPicPr>
            <p:cNvPr id="87" name="Graphique 8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1633364"/>
              <a:ext cx="281747" cy="563026"/>
            </a:xfrm>
            <a:prstGeom prst="rect">
              <a:avLst/>
            </a:prstGeom>
          </p:spPr>
        </p:pic>
        <p:pic>
          <p:nvPicPr>
            <p:cNvPr id="88" name="Graphique 8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1633364"/>
              <a:ext cx="281747" cy="563026"/>
            </a:xfrm>
            <a:prstGeom prst="rect">
              <a:avLst/>
            </a:prstGeom>
          </p:spPr>
        </p:pic>
        <p:pic>
          <p:nvPicPr>
            <p:cNvPr id="89" name="Graphique 8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1633364"/>
              <a:ext cx="281747" cy="563026"/>
            </a:xfrm>
            <a:prstGeom prst="rect">
              <a:avLst/>
            </a:prstGeom>
          </p:spPr>
        </p:pic>
        <p:pic>
          <p:nvPicPr>
            <p:cNvPr id="90" name="Graphique 8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2251951"/>
              <a:ext cx="281747" cy="563026"/>
            </a:xfrm>
            <a:prstGeom prst="rect">
              <a:avLst/>
            </a:prstGeom>
          </p:spPr>
        </p:pic>
        <p:pic>
          <p:nvPicPr>
            <p:cNvPr id="91" name="Graphique 9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2251951"/>
              <a:ext cx="281747" cy="563026"/>
            </a:xfrm>
            <a:prstGeom prst="rect">
              <a:avLst/>
            </a:prstGeom>
          </p:spPr>
        </p:pic>
        <p:pic>
          <p:nvPicPr>
            <p:cNvPr id="92" name="Graphique 9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2251951"/>
              <a:ext cx="281747" cy="563026"/>
            </a:xfrm>
            <a:prstGeom prst="rect">
              <a:avLst/>
            </a:prstGeom>
          </p:spPr>
        </p:pic>
        <p:pic>
          <p:nvPicPr>
            <p:cNvPr id="93" name="Graphique 9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2251951"/>
              <a:ext cx="281747" cy="563026"/>
            </a:xfrm>
            <a:prstGeom prst="rect">
              <a:avLst/>
            </a:prstGeom>
          </p:spPr>
        </p:pic>
        <p:pic>
          <p:nvPicPr>
            <p:cNvPr id="94" name="Graphique 9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2251951"/>
              <a:ext cx="281747" cy="563026"/>
            </a:xfrm>
            <a:prstGeom prst="rect">
              <a:avLst/>
            </a:prstGeom>
          </p:spPr>
        </p:pic>
        <p:pic>
          <p:nvPicPr>
            <p:cNvPr id="95" name="Graphique 9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2870538"/>
              <a:ext cx="281747" cy="563026"/>
            </a:xfrm>
            <a:prstGeom prst="rect">
              <a:avLst/>
            </a:prstGeom>
          </p:spPr>
        </p:pic>
        <p:pic>
          <p:nvPicPr>
            <p:cNvPr id="96" name="Graphique 9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2870538"/>
              <a:ext cx="281747" cy="563026"/>
            </a:xfrm>
            <a:prstGeom prst="rect">
              <a:avLst/>
            </a:prstGeom>
          </p:spPr>
        </p:pic>
        <p:pic>
          <p:nvPicPr>
            <p:cNvPr id="97" name="Graphique 9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2870538"/>
              <a:ext cx="281747" cy="563026"/>
            </a:xfrm>
            <a:prstGeom prst="rect">
              <a:avLst/>
            </a:prstGeom>
          </p:spPr>
        </p:pic>
        <p:pic>
          <p:nvPicPr>
            <p:cNvPr id="98" name="Graphique 9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2870538"/>
              <a:ext cx="281747" cy="563026"/>
            </a:xfrm>
            <a:prstGeom prst="rect">
              <a:avLst/>
            </a:prstGeom>
          </p:spPr>
        </p:pic>
        <p:pic>
          <p:nvPicPr>
            <p:cNvPr id="99" name="Graphique 9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2870538"/>
              <a:ext cx="281747" cy="563026"/>
            </a:xfrm>
            <a:prstGeom prst="rect">
              <a:avLst/>
            </a:prstGeom>
          </p:spPr>
        </p:pic>
        <p:pic>
          <p:nvPicPr>
            <p:cNvPr id="100" name="Graphique 9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3489611"/>
              <a:ext cx="281747" cy="563026"/>
            </a:xfrm>
            <a:prstGeom prst="rect">
              <a:avLst/>
            </a:prstGeom>
          </p:spPr>
        </p:pic>
        <p:pic>
          <p:nvPicPr>
            <p:cNvPr id="101" name="Graphique 10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3489611"/>
              <a:ext cx="281747" cy="563026"/>
            </a:xfrm>
            <a:prstGeom prst="rect">
              <a:avLst/>
            </a:prstGeom>
          </p:spPr>
        </p:pic>
        <p:pic>
          <p:nvPicPr>
            <p:cNvPr id="102" name="Graphique 10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3489611"/>
              <a:ext cx="281747" cy="563026"/>
            </a:xfrm>
            <a:prstGeom prst="rect">
              <a:avLst/>
            </a:prstGeom>
          </p:spPr>
        </p:pic>
        <p:pic>
          <p:nvPicPr>
            <p:cNvPr id="103" name="Graphique 10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3489611"/>
              <a:ext cx="281747" cy="563026"/>
            </a:xfrm>
            <a:prstGeom prst="rect">
              <a:avLst/>
            </a:prstGeom>
          </p:spPr>
        </p:pic>
        <p:pic>
          <p:nvPicPr>
            <p:cNvPr id="104" name="Graphique 10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3489611"/>
              <a:ext cx="281747" cy="563026"/>
            </a:xfrm>
            <a:prstGeom prst="rect">
              <a:avLst/>
            </a:prstGeom>
          </p:spPr>
        </p:pic>
        <p:pic>
          <p:nvPicPr>
            <p:cNvPr id="105" name="Graphique 10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4108684"/>
              <a:ext cx="281747" cy="563026"/>
            </a:xfrm>
            <a:prstGeom prst="rect">
              <a:avLst/>
            </a:prstGeom>
          </p:spPr>
        </p:pic>
        <p:pic>
          <p:nvPicPr>
            <p:cNvPr id="106" name="Graphique 10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4108684"/>
              <a:ext cx="281747" cy="563026"/>
            </a:xfrm>
            <a:prstGeom prst="rect">
              <a:avLst/>
            </a:prstGeom>
          </p:spPr>
        </p:pic>
        <p:pic>
          <p:nvPicPr>
            <p:cNvPr id="107" name="Graphique 10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4108684"/>
              <a:ext cx="281747" cy="563026"/>
            </a:xfrm>
            <a:prstGeom prst="rect">
              <a:avLst/>
            </a:prstGeom>
          </p:spPr>
        </p:pic>
        <p:pic>
          <p:nvPicPr>
            <p:cNvPr id="108" name="Graphique 10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4108684"/>
              <a:ext cx="281747" cy="563026"/>
            </a:xfrm>
            <a:prstGeom prst="rect">
              <a:avLst/>
            </a:prstGeom>
          </p:spPr>
        </p:pic>
        <p:pic>
          <p:nvPicPr>
            <p:cNvPr id="109" name="Graphique 10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4108684"/>
              <a:ext cx="281747" cy="563026"/>
            </a:xfrm>
            <a:prstGeom prst="rect">
              <a:avLst/>
            </a:prstGeom>
          </p:spPr>
        </p:pic>
      </p:grpSp>
      <p:sp>
        <p:nvSpPr>
          <p:cNvPr id="110" name="ZoneTexte 109"/>
          <p:cNvSpPr txBox="1"/>
          <p:nvPr/>
        </p:nvSpPr>
        <p:spPr bwMode="auto">
          <a:xfrm>
            <a:off x="1268691" y="1318895"/>
            <a:ext cx="156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Université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1750222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1750222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1750222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1750222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1750222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1750222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1750222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1750222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1750222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1750222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2137096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2137096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2137096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2137096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2137096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2137096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2137096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2137096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2137096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2137096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2523970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2523970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2523970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2523970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2523970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2523970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2523970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2523970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2523970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2523970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2911148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2911148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2911148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2911148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2911148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2911148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2911148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2911148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2911148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2911148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3298327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3298327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3298327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3298327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3298327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3298327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3298327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3298327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3298327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3298327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1750222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1750222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1750222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1750222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1750222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2137096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2137096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2137096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2137096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2137096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2523970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2523970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2523970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2523970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2523970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2911148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2911148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2911148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2911148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2911148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3298327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3298327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3298327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3298327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3298327"/>
            <a:ext cx="213783" cy="3521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 bwMode="auto"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Notre Faculté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 bwMode="auto"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Notre Faculté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 bwMode="auto"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Notre Fachschaft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7950</TotalTime>
  <Words>259</Words>
  <Application>Microsoft Macintosh PowerPoint</Application>
  <DocSecurity>0</DocSecurity>
  <PresentationFormat>Personnalisé</PresentationFormat>
  <Paragraphs>59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 Unicode MS</vt:lpstr>
      <vt:lpstr>☞GILROY-BOLD</vt:lpstr>
      <vt:lpstr>Arial</vt:lpstr>
      <vt:lpstr>Calibri</vt:lpstr>
      <vt:lpstr>Calibri Light</vt:lpstr>
      <vt:lpstr>Product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CUCCU Mattia</dc:creator>
  <cp:keywords/>
  <dc:description/>
  <cp:lastModifiedBy>CUCCU Mattia</cp:lastModifiedBy>
  <cp:revision>16</cp:revision>
  <dcterms:created xsi:type="dcterms:W3CDTF">2022-09-12T10:06:29Z</dcterms:created>
  <dcterms:modified xsi:type="dcterms:W3CDTF">2023-08-30T21:46:48Z</dcterms:modified>
  <cp:category/>
  <dc:identifier/>
  <cp:contentStatus/>
  <dc:language/>
  <cp:version/>
</cp:coreProperties>
</file>